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67" r:id="rId2"/>
    <p:sldId id="298" r:id="rId3"/>
    <p:sldId id="299" r:id="rId4"/>
    <p:sldId id="280" r:id="rId5"/>
    <p:sldId id="303" r:id="rId6"/>
    <p:sldId id="278" r:id="rId7"/>
    <p:sldId id="327" r:id="rId8"/>
    <p:sldId id="328" r:id="rId9"/>
    <p:sldId id="329" r:id="rId10"/>
    <p:sldId id="330" r:id="rId11"/>
    <p:sldId id="331" r:id="rId12"/>
    <p:sldId id="336" r:id="rId13"/>
    <p:sldId id="263" r:id="rId14"/>
    <p:sldId id="334" r:id="rId15"/>
    <p:sldId id="335" r:id="rId16"/>
    <p:sldId id="304" r:id="rId17"/>
    <p:sldId id="279" r:id="rId18"/>
    <p:sldId id="332" r:id="rId19"/>
    <p:sldId id="305" r:id="rId20"/>
  </p:sldIdLst>
  <p:sldSz cx="12192000" cy="6858000"/>
  <p:notesSz cx="6858000" cy="9144000"/>
  <p:embeddedFontLst>
    <p:embeddedFont>
      <p:font typeface="나눔고딕" panose="020B0600000101010101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주아" panose="0202060302010102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정은" initials="이정" lastIdx="2" clrIdx="0">
    <p:extLst>
      <p:ext uri="{19B8F6BF-5375-455C-9EA6-DF929625EA0E}">
        <p15:presenceInfo xmlns:p15="http://schemas.microsoft.com/office/powerpoint/2012/main" userId="16b96d48b73f91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E50"/>
    <a:srgbClr val="CC0000"/>
    <a:srgbClr val="D3DF31"/>
    <a:srgbClr val="74C478"/>
    <a:srgbClr val="D1D4D6"/>
    <a:srgbClr val="2B4682"/>
    <a:srgbClr val="FFD44E"/>
    <a:srgbClr val="704837"/>
    <a:srgbClr val="F3A65E"/>
    <a:srgbClr val="213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6" autoAdjust="0"/>
    <p:restoredTop sz="94947" autoAdjust="0"/>
  </p:normalViewPr>
  <p:slideViewPr>
    <p:cSldViewPr snapToGrid="0">
      <p:cViewPr varScale="1">
        <p:scale>
          <a:sx n="63" d="100"/>
          <a:sy n="63" d="100"/>
        </p:scale>
        <p:origin x="8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2T19:45:14.59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8-11-22T19:45:17.439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2T19:45:14.59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8-11-22T19:45:17.439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2B1AA-1965-433F-8330-68370BAC52D3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96BD7-215D-4347-AC6B-C0D1A317A9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042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3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1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3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22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3256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5F6FA1-0FBE-454D-B33A-946DC7A8F960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8373436-CB17-44F0-AA9E-365D4D53A776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929FC6-35DE-47F1-9731-6729A36A100B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88B5EA-5299-4336-8A5C-86EA4A5E07DE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CC1E7F-0356-42E7-BAEC-A9B873381CA2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6500D-DD32-4CB4-83A2-EC6363EB3DA6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A62185-BB02-41A7-BECF-E5BBF209D72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6F156F-FBA6-4A26-98E7-8E0E53844FAB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1033B0-593A-4C8F-8924-E490945751A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6031E8-A21E-4721-A1CF-9FDFD2BEA8E2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0A1A21-CC81-489A-A91A-D7C15408677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59DCBD-4B1A-4F02-84E8-BCAD69FAC43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06C05C-21F0-49FB-A0E3-9A141468A73A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8F2670-5AA9-49DF-9C97-3D924C6C2C8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A791D5-3214-46E0-A789-1EE609C2B06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366760-6AD4-4797-99D7-E636FAA65A96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5E9282A-C782-484C-89B1-3BC2EAB8C1C5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7730B3-28CE-4421-BB89-42E4D8537B2F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3249BD-14D1-44BB-B7F3-CE07540500D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F839D-095B-43AB-8E6F-5CA79573E892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25BB59-479E-433D-A16E-677E280C3C40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1E7BCF-0510-4E7B-B7DE-BB57C64174A4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2BFE62-77D8-4DB1-8A64-CCFB8B857A78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4663F5-7C1D-4B5C-9372-953557186E9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C7D824-DA70-4B02-AC42-D5B86377226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4C3DD1-D226-4659-BF46-814958BB1F4E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D46E303-22B7-4B6C-A709-35D85DC77B3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18ECD7-DB12-4BF6-8C4D-3E94A41B776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D369F0-50B0-42CF-A77F-134A8F551BF9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CB3740-FCE4-453F-BC62-D9E41315F2A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C809A6-E8AB-40E4-B84B-3483A68B605A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3DAD2AF-7128-4727-9217-1FF0D55F82A3}"/>
              </a:ext>
            </a:extLst>
          </p:cNvPr>
          <p:cNvSpPr txBox="1"/>
          <p:nvPr/>
        </p:nvSpPr>
        <p:spPr>
          <a:xfrm>
            <a:off x="561836" y="1082494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sequence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B2C28B-3636-40BD-9320-09E9CB0B4712}"/>
              </a:ext>
            </a:extLst>
          </p:cNvPr>
          <p:cNvGrpSpPr/>
          <p:nvPr/>
        </p:nvGrpSpPr>
        <p:grpSpPr>
          <a:xfrm>
            <a:off x="2074469" y="439119"/>
            <a:ext cx="9393543" cy="5979761"/>
            <a:chOff x="2418093" y="620414"/>
            <a:chExt cx="9393543" cy="59797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A86D37-132A-4078-8E47-819756A6F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8093" y="768549"/>
              <a:ext cx="2502006" cy="237199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F01447-451C-419A-90B9-7DEDF42A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9200" y="3429000"/>
              <a:ext cx="2503567" cy="299313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E78D98-1A8C-4572-930B-D2D6634AF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5968" y="868542"/>
              <a:ext cx="3206921" cy="23734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AB043D7-5BF9-4AF6-A62E-F970204D2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4467" y="3889845"/>
              <a:ext cx="3369535" cy="25322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AB6378-1506-4DB4-8245-52628AB61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24002" y="620414"/>
              <a:ext cx="2887634" cy="299313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B5FDEA-D700-4AB6-B12D-E13FB8619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24002" y="3711805"/>
              <a:ext cx="2752624" cy="2888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5675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448D24-F017-4AD0-84BA-9C3AA029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02" y="0"/>
            <a:ext cx="10309613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5F6FA1-0FBE-454D-B33A-946DC7A8F960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8373436-CB17-44F0-AA9E-365D4D53A776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929FC6-35DE-47F1-9731-6729A36A100B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88B5EA-5299-4336-8A5C-86EA4A5E07DE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CC1E7F-0356-42E7-BAEC-A9B873381CA2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6500D-DD32-4CB4-83A2-EC6363EB3DA6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A62185-BB02-41A7-BECF-E5BBF209D72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6F156F-FBA6-4A26-98E7-8E0E53844FAB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1033B0-593A-4C8F-8924-E490945751A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6031E8-A21E-4721-A1CF-9FDFD2BEA8E2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0A1A21-CC81-489A-A91A-D7C15408677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59DCBD-4B1A-4F02-84E8-BCAD69FAC43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06C05C-21F0-49FB-A0E3-9A141468A73A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8F2670-5AA9-49DF-9C97-3D924C6C2C8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A791D5-3214-46E0-A789-1EE609C2B06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366760-6AD4-4797-99D7-E636FAA65A96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5E9282A-C782-484C-89B1-3BC2EAB8C1C5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7730B3-28CE-4421-BB89-42E4D8537B2F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3249BD-14D1-44BB-B7F3-CE07540500D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F839D-095B-43AB-8E6F-5CA79573E892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25BB59-479E-433D-A16E-677E280C3C40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1E7BCF-0510-4E7B-B7DE-BB57C64174A4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2BFE62-77D8-4DB1-8A64-CCFB8B857A78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4663F5-7C1D-4B5C-9372-953557186E9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C7D824-DA70-4B02-AC42-D5B86377226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4C3DD1-D226-4659-BF46-814958BB1F4E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D46E303-22B7-4B6C-A709-35D85DC77B3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18ECD7-DB12-4BF6-8C4D-3E94A41B776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D369F0-50B0-42CF-A77F-134A8F551BF9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CB3740-FCE4-453F-BC62-D9E41315F2A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C809A6-E8AB-40E4-B84B-3483A68B605A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3DAD2AF-7128-4727-9217-1FF0D55F82A3}"/>
              </a:ext>
            </a:extLst>
          </p:cNvPr>
          <p:cNvSpPr txBox="1"/>
          <p:nvPr/>
        </p:nvSpPr>
        <p:spPr>
          <a:xfrm>
            <a:off x="561836" y="1082494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database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B6078D-A9AE-4712-979F-5F5B181B0738}"/>
              </a:ext>
            </a:extLst>
          </p:cNvPr>
          <p:cNvSpPr/>
          <p:nvPr/>
        </p:nvSpPr>
        <p:spPr>
          <a:xfrm>
            <a:off x="5025398" y="-1894"/>
            <a:ext cx="2497066" cy="1587108"/>
          </a:xfrm>
          <a:prstGeom prst="ellipse">
            <a:avLst/>
          </a:prstGeom>
          <a:noFill/>
          <a:ln>
            <a:solidFill>
              <a:srgbClr val="FE4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EDA07E6-6EA2-4FD9-8D64-5AAAAEA13746}"/>
              </a:ext>
            </a:extLst>
          </p:cNvPr>
          <p:cNvSpPr/>
          <p:nvPr/>
        </p:nvSpPr>
        <p:spPr>
          <a:xfrm>
            <a:off x="8298950" y="1909538"/>
            <a:ext cx="2497066" cy="1587108"/>
          </a:xfrm>
          <a:prstGeom prst="ellipse">
            <a:avLst/>
          </a:prstGeom>
          <a:noFill/>
          <a:ln>
            <a:solidFill>
              <a:srgbClr val="FE4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1A14734-C2A5-4A13-A7A9-B25A735B5566}"/>
              </a:ext>
            </a:extLst>
          </p:cNvPr>
          <p:cNvSpPr/>
          <p:nvPr/>
        </p:nvSpPr>
        <p:spPr>
          <a:xfrm>
            <a:off x="2032649" y="140831"/>
            <a:ext cx="2497066" cy="1587108"/>
          </a:xfrm>
          <a:prstGeom prst="ellipse">
            <a:avLst/>
          </a:prstGeom>
          <a:noFill/>
          <a:ln>
            <a:solidFill>
              <a:srgbClr val="FE4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322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0C29E7-2CC4-47B0-84E3-23D08EB3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1545723" y="2828835"/>
            <a:ext cx="9100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03. API</a:t>
            </a:r>
            <a:r>
              <a:rPr lang="ko-KR" altLang="en-US" sz="7200" b="1" dirty="0">
                <a:solidFill>
                  <a:schemeClr val="bg1"/>
                </a:solidFill>
              </a:rPr>
              <a:t>목록 및 결과물</a:t>
            </a:r>
          </a:p>
        </p:txBody>
      </p:sp>
    </p:spTree>
    <p:extLst>
      <p:ext uri="{BB962C8B-B14F-4D97-AF65-F5344CB8AC3E}">
        <p14:creationId xmlns:p14="http://schemas.microsoft.com/office/powerpoint/2010/main" val="7191970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130452"/>
            <a:ext cx="12192000" cy="1886644"/>
          </a:xfrm>
          <a:prstGeom prst="rect">
            <a:avLst/>
          </a:prstGeom>
          <a:gradFill flip="none" rotWithShape="1">
            <a:gsLst>
              <a:gs pos="0">
                <a:srgbClr val="F6F8F7">
                  <a:alpha val="0"/>
                </a:srgbClr>
              </a:gs>
              <a:gs pos="100000">
                <a:srgbClr val="F6F8F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714C68-1335-4C62-9649-86D12200D1BA}"/>
              </a:ext>
            </a:extLst>
          </p:cNvPr>
          <p:cNvSpPr txBox="1"/>
          <p:nvPr/>
        </p:nvSpPr>
        <p:spPr>
          <a:xfrm>
            <a:off x="10998601" y="324433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4F40B-E87F-4D3D-B0AC-2EF06B5C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37" y="1"/>
            <a:ext cx="5856140" cy="693278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E91CB7-4DBF-41C5-A781-1E6C0905F48E}"/>
              </a:ext>
            </a:extLst>
          </p:cNvPr>
          <p:cNvGrpSpPr/>
          <p:nvPr/>
        </p:nvGrpSpPr>
        <p:grpSpPr>
          <a:xfrm>
            <a:off x="893381" y="473525"/>
            <a:ext cx="998621" cy="6543348"/>
            <a:chOff x="1712091" y="314429"/>
            <a:chExt cx="998621" cy="654334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9DE2F06-8D21-43E3-9E5B-C486FAE849C2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2211402" y="1313050"/>
              <a:ext cx="0" cy="5544727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0D6B98E-8C55-4782-A9AA-0861E490E964}"/>
                </a:ext>
              </a:extLst>
            </p:cNvPr>
            <p:cNvSpPr/>
            <p:nvPr/>
          </p:nvSpPr>
          <p:spPr>
            <a:xfrm>
              <a:off x="1712091" y="314429"/>
              <a:ext cx="998621" cy="998621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EE4BA5-A27D-4225-B2DD-C3C37555FD56}"/>
              </a:ext>
            </a:extLst>
          </p:cNvPr>
          <p:cNvGrpSpPr/>
          <p:nvPr/>
        </p:nvGrpSpPr>
        <p:grpSpPr>
          <a:xfrm>
            <a:off x="0" y="0"/>
            <a:ext cx="2569922" cy="7437120"/>
            <a:chOff x="0" y="0"/>
            <a:chExt cx="2569922" cy="743712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8470719-8899-497B-9989-2B06610CDAA3}"/>
                </a:ext>
              </a:extLst>
            </p:cNvPr>
            <p:cNvSpPr/>
            <p:nvPr/>
          </p:nvSpPr>
          <p:spPr>
            <a:xfrm>
              <a:off x="0" y="0"/>
              <a:ext cx="482600" cy="7437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53A9250-53E1-4F70-8AE7-91606571BCDF}"/>
                </a:ext>
              </a:extLst>
            </p:cNvPr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4877C0B-3A1C-451F-ABAC-EC8EC7FAA4E8}"/>
                </a:ext>
              </a:extLst>
            </p:cNvPr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D65A404-6413-46B9-8A28-5883B1B6568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DFDA5C-9848-42A4-A29A-680152A32DE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7DC8127-00D4-4A84-87D5-57853917683D}"/>
                </a:ext>
              </a:extLst>
            </p:cNvPr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  <a:solidFill>
              <a:schemeClr val="bg1">
                <a:lumMod val="50000"/>
              </a:schemeClr>
            </a:solidFill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77FA88B-5248-4369-8F29-1E14BB4B3643}"/>
                  </a:ext>
                </a:extLst>
              </p:cNvPr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8E9D9E-C717-46D2-9193-FEBDB5E34494}"/>
                  </a:ext>
                </a:extLst>
              </p:cNvPr>
              <p:cNvSpPr txBox="1"/>
              <p:nvPr/>
            </p:nvSpPr>
            <p:spPr>
              <a:xfrm>
                <a:off x="79236" y="620414"/>
                <a:ext cx="32412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1A729D9-7B4B-4E31-B045-8C2DD4A6A904}"/>
                </a:ext>
              </a:extLst>
            </p:cNvPr>
            <p:cNvGrpSpPr/>
            <p:nvPr/>
          </p:nvGrpSpPr>
          <p:grpSpPr>
            <a:xfrm>
              <a:off x="0" y="2003750"/>
              <a:ext cx="482600" cy="482400"/>
              <a:chOff x="0" y="563880"/>
              <a:chExt cx="482600" cy="482400"/>
            </a:xfrm>
            <a:solidFill>
              <a:schemeClr val="bg1">
                <a:lumMod val="50000"/>
              </a:schemeClr>
            </a:solidFill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7A4F045-E2CF-4B24-9EE9-CFFBD2F62076}"/>
                  </a:ext>
                </a:extLst>
              </p:cNvPr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A2D114B-AC26-4C4B-9696-2F966781F778}"/>
                  </a:ext>
                </a:extLst>
              </p:cNvPr>
              <p:cNvSpPr txBox="1"/>
              <p:nvPr/>
            </p:nvSpPr>
            <p:spPr>
              <a:xfrm>
                <a:off x="79236" y="620414"/>
                <a:ext cx="32412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E303084-1607-4C11-849B-8EA1EC07A440}"/>
                </a:ext>
              </a:extLst>
            </p:cNvPr>
            <p:cNvGrpSpPr/>
            <p:nvPr/>
          </p:nvGrpSpPr>
          <p:grpSpPr>
            <a:xfrm>
              <a:off x="0" y="2480954"/>
              <a:ext cx="482600" cy="482400"/>
              <a:chOff x="0" y="563880"/>
              <a:chExt cx="482600" cy="482400"/>
            </a:xfrm>
            <a:solidFill>
              <a:schemeClr val="bg1">
                <a:lumMod val="50000"/>
              </a:schemeClr>
            </a:solidFill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2AA47CA-1362-4F46-ADAC-23A6A11B9778}"/>
                  </a:ext>
                </a:extLst>
              </p:cNvPr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9D2FCF-C512-463E-98F5-7881B75FD1B3}"/>
                  </a:ext>
                </a:extLst>
              </p:cNvPr>
              <p:cNvSpPr txBox="1"/>
              <p:nvPr/>
            </p:nvSpPr>
            <p:spPr>
              <a:xfrm>
                <a:off x="79236" y="620414"/>
                <a:ext cx="32412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472C6DC-CA3F-42C7-A2D2-7937C07DE4D9}"/>
                </a:ext>
              </a:extLst>
            </p:cNvPr>
            <p:cNvGrpSpPr/>
            <p:nvPr/>
          </p:nvGrpSpPr>
          <p:grpSpPr>
            <a:xfrm>
              <a:off x="0" y="1525015"/>
              <a:ext cx="2569922" cy="482400"/>
              <a:chOff x="0" y="2011080"/>
              <a:chExt cx="2569922" cy="4824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1923C93-CD61-488D-967A-45271628E9D8}"/>
                  </a:ext>
                </a:extLst>
              </p:cNvPr>
              <p:cNvSpPr/>
              <p:nvPr/>
            </p:nvSpPr>
            <p:spPr>
              <a:xfrm>
                <a:off x="0" y="2011080"/>
                <a:ext cx="2569922" cy="4824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   API </a:t>
                </a:r>
                <a:r>
                  <a:rPr lang="ko-KR" altLang="en-US" dirty="0"/>
                  <a:t>목록 </a:t>
                </a:r>
                <a:r>
                  <a:rPr lang="en-US" altLang="ko-KR" dirty="0"/>
                  <a:t>&amp;</a:t>
                </a:r>
                <a:r>
                  <a:rPr lang="ko-KR" altLang="en-US" dirty="0"/>
                  <a:t> 결과물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10492B-29A6-468B-AE3E-F854944873D8}"/>
                  </a:ext>
                </a:extLst>
              </p:cNvPr>
              <p:cNvSpPr txBox="1"/>
              <p:nvPr/>
            </p:nvSpPr>
            <p:spPr>
              <a:xfrm>
                <a:off x="79236" y="2040074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149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801109" y="3363373"/>
            <a:ext cx="3341000" cy="109377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STUDY HARD</a:t>
            </a:r>
            <a:endParaRPr lang="ko-KR" altLang="en-US" sz="2400" b="1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FE5BC4-930C-408C-A2B6-5B8F9838D078}"/>
              </a:ext>
            </a:extLst>
          </p:cNvPr>
          <p:cNvCxnSpPr>
            <a:cxnSpLocks/>
          </p:cNvCxnSpPr>
          <p:nvPr/>
        </p:nvCxnSpPr>
        <p:spPr>
          <a:xfrm>
            <a:off x="1380123" y="8520"/>
            <a:ext cx="0" cy="684948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5AE8564-17ED-4095-A64C-C308E8F5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36" y="174590"/>
            <a:ext cx="5559563" cy="66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208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801109" y="3363373"/>
            <a:ext cx="3341000" cy="109377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STUDY HARD</a:t>
            </a:r>
            <a:endParaRPr lang="ko-KR" altLang="en-US" sz="2400" b="1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2B5348-90AD-40E8-8926-B707DD3A47D0}"/>
              </a:ext>
            </a:extLst>
          </p:cNvPr>
          <p:cNvGrpSpPr/>
          <p:nvPr/>
        </p:nvGrpSpPr>
        <p:grpSpPr>
          <a:xfrm>
            <a:off x="880812" y="8520"/>
            <a:ext cx="998621" cy="6574273"/>
            <a:chOff x="1002732" y="8520"/>
            <a:chExt cx="998621" cy="6574273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DFE5BC4-930C-408C-A2B6-5B8F9838D078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1502043" y="8520"/>
              <a:ext cx="0" cy="5575652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9A1F8D3-0706-4531-BC72-FC3CF15D92D0}"/>
                </a:ext>
              </a:extLst>
            </p:cNvPr>
            <p:cNvSpPr/>
            <p:nvPr/>
          </p:nvSpPr>
          <p:spPr>
            <a:xfrm>
              <a:off x="1002732" y="5584172"/>
              <a:ext cx="998621" cy="998621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프로젝트_동영상">
            <a:hlinkClick r:id="" action="ppaction://media"/>
            <a:extLst>
              <a:ext uri="{FF2B5EF4-FFF2-40B4-BE49-F238E27FC236}">
                <a16:creationId xmlns:a16="http://schemas.microsoft.com/office/drawing/2014/main" id="{F37EEF2D-B7DE-4096-B5F8-696A27D9A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745" y="649223"/>
            <a:ext cx="9117773" cy="52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45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3193D0-8F55-4328-8CE2-2B33A4B5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1640297" y="2828835"/>
            <a:ext cx="891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04. </a:t>
            </a:r>
            <a:r>
              <a:rPr lang="ko-KR" altLang="en-US" sz="7200" b="1" dirty="0">
                <a:solidFill>
                  <a:schemeClr val="bg1"/>
                </a:solidFill>
              </a:rPr>
              <a:t>개선 사항 및 결론</a:t>
            </a:r>
          </a:p>
        </p:txBody>
      </p:sp>
    </p:spTree>
    <p:extLst>
      <p:ext uri="{BB962C8B-B14F-4D97-AF65-F5344CB8AC3E}">
        <p14:creationId xmlns:p14="http://schemas.microsoft.com/office/powerpoint/2010/main" val="160384884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152256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80954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387E5-0F9B-4F14-8A2E-12AB89322412}"/>
              </a:ext>
            </a:extLst>
          </p:cNvPr>
          <p:cNvSpPr/>
          <p:nvPr/>
        </p:nvSpPr>
        <p:spPr>
          <a:xfrm>
            <a:off x="729205" y="499558"/>
            <a:ext cx="11250592" cy="5958493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7807776-3FD0-4355-BA27-9BF447332598}"/>
              </a:ext>
            </a:extLst>
          </p:cNvPr>
          <p:cNvGrpSpPr/>
          <p:nvPr/>
        </p:nvGrpSpPr>
        <p:grpSpPr>
          <a:xfrm>
            <a:off x="2104303" y="1057040"/>
            <a:ext cx="7490634" cy="1379906"/>
            <a:chOff x="8784762" y="2203120"/>
            <a:chExt cx="7390427" cy="1379906"/>
          </a:xfrm>
          <a:solidFill>
            <a:srgbClr val="CC0000"/>
          </a:solidFill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F588995-ABA5-4A93-822B-A4E2C435D16D}"/>
                </a:ext>
              </a:extLst>
            </p:cNvPr>
            <p:cNvCxnSpPr/>
            <p:nvPr/>
          </p:nvCxnSpPr>
          <p:spPr>
            <a:xfrm flipH="1" flipV="1">
              <a:off x="8784762" y="2203120"/>
              <a:ext cx="1395415" cy="12443"/>
            </a:xfrm>
            <a:prstGeom prst="line">
              <a:avLst/>
            </a:prstGeom>
            <a:grp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D3A4FC-7AE9-4242-ADBB-708E572C4F2B}"/>
                </a:ext>
              </a:extLst>
            </p:cNvPr>
            <p:cNvSpPr txBox="1"/>
            <p:nvPr/>
          </p:nvSpPr>
          <p:spPr>
            <a:xfrm>
              <a:off x="9175077" y="2382697"/>
              <a:ext cx="7000112" cy="120032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보안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(Spring Security)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Frontend</a:t>
              </a:r>
            </a:p>
            <a:p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인증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(Oauth2)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적용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- Backend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B3B1FE-5EE1-446B-988E-863C81AEB181}"/>
              </a:ext>
            </a:extLst>
          </p:cNvPr>
          <p:cNvGrpSpPr/>
          <p:nvPr/>
        </p:nvGrpSpPr>
        <p:grpSpPr>
          <a:xfrm>
            <a:off x="-1" y="1999042"/>
            <a:ext cx="1857698" cy="482400"/>
            <a:chOff x="0" y="1046280"/>
            <a:chExt cx="1857698" cy="4824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7A25D18-0F1E-4239-9314-B51E3E43678A}"/>
                </a:ext>
              </a:extLst>
            </p:cNvPr>
            <p:cNvSpPr/>
            <p:nvPr/>
          </p:nvSpPr>
          <p:spPr>
            <a:xfrm>
              <a:off x="0" y="1046280"/>
              <a:ext cx="1857698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FEE18A-A8B6-4479-BA5D-025BB9B51890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719D75-42AB-4F07-AA7A-8863F0051CAA}"/>
                </a:ext>
              </a:extLst>
            </p:cNvPr>
            <p:cNvSpPr txBox="1"/>
            <p:nvPr/>
          </p:nvSpPr>
          <p:spPr>
            <a:xfrm>
              <a:off x="561836" y="1082494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개선사항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A998575-E3DF-4BB7-ABA5-B6E34D0D9387}"/>
              </a:ext>
            </a:extLst>
          </p:cNvPr>
          <p:cNvSpPr txBox="1"/>
          <p:nvPr/>
        </p:nvSpPr>
        <p:spPr>
          <a:xfrm>
            <a:off x="2494618" y="2604080"/>
            <a:ext cx="4566315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Custom validation 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적용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3053EE-760E-48A5-8ACC-D2A1CF9C60AE}"/>
              </a:ext>
            </a:extLst>
          </p:cNvPr>
          <p:cNvSpPr txBox="1"/>
          <p:nvPr/>
        </p:nvSpPr>
        <p:spPr>
          <a:xfrm>
            <a:off x="2494618" y="3481861"/>
            <a:ext cx="5908990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 상태 컬럼 추가</a:t>
            </a: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진짜 삭제 </a:t>
            </a: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940913-6E65-4F89-AB11-7724A8F24D3A}"/>
              </a:ext>
            </a:extLst>
          </p:cNvPr>
          <p:cNvSpPr txBox="1"/>
          <p:nvPr/>
        </p:nvSpPr>
        <p:spPr>
          <a:xfrm>
            <a:off x="2494618" y="4359642"/>
            <a:ext cx="6832320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개인정보 암호화</a:t>
            </a: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(DB 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암호화</a:t>
            </a: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 사용</a:t>
            </a: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32CDC-303C-4400-A026-67D1B70BE1F6}"/>
              </a:ext>
            </a:extLst>
          </p:cNvPr>
          <p:cNvSpPr txBox="1"/>
          <p:nvPr/>
        </p:nvSpPr>
        <p:spPr>
          <a:xfrm>
            <a:off x="2494618" y="5254049"/>
            <a:ext cx="4221027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복잡한 상품등록 한번에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4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872EDA-720E-4896-AAF2-CBB109FB31AB}"/>
              </a:ext>
            </a:extLst>
          </p:cNvPr>
          <p:cNvGrpSpPr/>
          <p:nvPr/>
        </p:nvGrpSpPr>
        <p:grpSpPr>
          <a:xfrm>
            <a:off x="729205" y="499558"/>
            <a:ext cx="11250592" cy="5958493"/>
            <a:chOff x="729205" y="499558"/>
            <a:chExt cx="11250592" cy="59584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0387E5-0F9B-4F14-8A2E-12AB89322412}"/>
                </a:ext>
              </a:extLst>
            </p:cNvPr>
            <p:cNvSpPr/>
            <p:nvPr/>
          </p:nvSpPr>
          <p:spPr>
            <a:xfrm>
              <a:off x="729205" y="499558"/>
              <a:ext cx="11250592" cy="5958493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F588995-ABA5-4A93-822B-A4E2C435D16D}"/>
                </a:ext>
              </a:extLst>
            </p:cNvPr>
            <p:cNvCxnSpPr/>
            <p:nvPr/>
          </p:nvCxnSpPr>
          <p:spPr>
            <a:xfrm flipH="1" flipV="1">
              <a:off x="1995939" y="927898"/>
              <a:ext cx="1395415" cy="12443"/>
            </a:xfrm>
            <a:prstGeom prst="line">
              <a:avLst/>
            </a:prstGeom>
            <a:solidFill>
              <a:srgbClr val="CC000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1C0DE02-EAED-4872-9258-AD3A11158E5F}"/>
              </a:ext>
            </a:extLst>
          </p:cNvPr>
          <p:cNvSpPr txBox="1"/>
          <p:nvPr/>
        </p:nvSpPr>
        <p:spPr>
          <a:xfrm>
            <a:off x="2532558" y="1687914"/>
            <a:ext cx="5049780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 테이블 확장성 고려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D1427B-5065-4E17-A886-BD5BD63ECAA4}"/>
              </a:ext>
            </a:extLst>
          </p:cNvPr>
          <p:cNvSpPr txBox="1"/>
          <p:nvPr/>
        </p:nvSpPr>
        <p:spPr>
          <a:xfrm>
            <a:off x="2532558" y="2624950"/>
            <a:ext cx="6748322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Database 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예외 처리 및 트랜잭션 처리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D86F2A-C290-4CC2-B24A-92768608F6C1}"/>
              </a:ext>
            </a:extLst>
          </p:cNvPr>
          <p:cNvSpPr txBox="1"/>
          <p:nvPr/>
        </p:nvSpPr>
        <p:spPr>
          <a:xfrm>
            <a:off x="2532558" y="3561986"/>
            <a:ext cx="6091732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</a:t>
            </a: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</a:t>
            </a:r>
            <a:r>
              <a:rPr lang="ko-KR" altLang="en-US" sz="3600" b="1" dirty="0" err="1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업로더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서버 분리 필요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2805B7-26EF-4800-9D54-B232D1890CAD}"/>
              </a:ext>
            </a:extLst>
          </p:cNvPr>
          <p:cNvSpPr txBox="1"/>
          <p:nvPr/>
        </p:nvSpPr>
        <p:spPr>
          <a:xfrm>
            <a:off x="2532558" y="4549713"/>
            <a:ext cx="5109027" cy="120032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정확한 </a:t>
            </a: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 Case 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작성하기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예외 상황 고려 </a:t>
            </a:r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B28CB2-AB54-46F7-8DAA-9C97082AA68F}"/>
              </a:ext>
            </a:extLst>
          </p:cNvPr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5B793AD-A808-42AB-9865-8A9711627DB2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B292F5B-74FC-44E4-AECF-4415E0F5988E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3F618E-01A1-486E-A7DE-983131B9F934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EF7648-B3E4-4E00-AC52-15B747F69357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65508D-574E-4B9B-8E52-F18839CEE833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B62BECE-4060-4F01-A5C4-F10ED973E8AF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CB64BD-D479-4623-9FC4-DE0FE2C9733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5E7D8F7-9355-4AFC-9839-8C0A82769D06}"/>
              </a:ext>
            </a:extLst>
          </p:cNvPr>
          <p:cNvGrpSpPr/>
          <p:nvPr/>
        </p:nvGrpSpPr>
        <p:grpSpPr>
          <a:xfrm>
            <a:off x="0" y="152256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34B3982-B50A-4B80-AA16-AB556D32B49B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B12F6DE-C5D8-4C8A-BD93-5F95ACBA569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E4620D4-2435-4F35-AD3B-499826DA4C28}"/>
              </a:ext>
            </a:extLst>
          </p:cNvPr>
          <p:cNvGrpSpPr/>
          <p:nvPr/>
        </p:nvGrpSpPr>
        <p:grpSpPr>
          <a:xfrm>
            <a:off x="0" y="2480954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7F66823-67E6-4C37-8648-4B940B4B109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20A71E2-D49C-430D-AED7-13BA72F5E26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6425B8-A68F-4153-9759-2280EA6E35A0}"/>
              </a:ext>
            </a:extLst>
          </p:cNvPr>
          <p:cNvGrpSpPr/>
          <p:nvPr/>
        </p:nvGrpSpPr>
        <p:grpSpPr>
          <a:xfrm>
            <a:off x="-1" y="1999042"/>
            <a:ext cx="1873092" cy="482400"/>
            <a:chOff x="0" y="1046280"/>
            <a:chExt cx="1873092" cy="4824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CE3CAD5-BC18-4AC5-9F34-B5BA02200772}"/>
                </a:ext>
              </a:extLst>
            </p:cNvPr>
            <p:cNvSpPr/>
            <p:nvPr/>
          </p:nvSpPr>
          <p:spPr>
            <a:xfrm>
              <a:off x="0" y="1046280"/>
              <a:ext cx="1857698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334D845-D8E3-492F-A8A4-85FEEE37191D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EF3E29-8D80-465A-AC6D-CC44F666C41D}"/>
                </a:ext>
              </a:extLst>
            </p:cNvPr>
            <p:cNvSpPr txBox="1"/>
            <p:nvPr/>
          </p:nvSpPr>
          <p:spPr>
            <a:xfrm>
              <a:off x="561836" y="1082494"/>
              <a:ext cx="1311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TODO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LIST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9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70"/>
          <p:cNvSpPr txBox="1"/>
          <p:nvPr/>
        </p:nvSpPr>
        <p:spPr>
          <a:xfrm>
            <a:off x="3615705" y="2687672"/>
            <a:ext cx="49605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600" dirty="0">
                <a:solidFill>
                  <a:schemeClr val="accent4">
                    <a:lumMod val="7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THANK YOU</a:t>
            </a:r>
            <a:endParaRPr lang="ko-KR" altLang="en-US" sz="6600" dirty="0">
              <a:solidFill>
                <a:schemeClr val="accent4">
                  <a:lumMod val="7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82034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81ADB5E-F16C-426D-B5BA-44CBBD9D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1917577"/>
            <a:ext cx="12192000" cy="335576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706B8C-FBB1-47E1-84B8-E9891D06CBFD}"/>
              </a:ext>
            </a:extLst>
          </p:cNvPr>
          <p:cNvGrpSpPr/>
          <p:nvPr/>
        </p:nvGrpSpPr>
        <p:grpSpPr>
          <a:xfrm>
            <a:off x="1959703" y="2582999"/>
            <a:ext cx="1415772" cy="1585175"/>
            <a:chOff x="679964" y="2209796"/>
            <a:chExt cx="1415772" cy="1585175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0CD38DB-5BD5-4CBC-BD6C-ADD113F4A99A}"/>
                </a:ext>
              </a:extLst>
            </p:cNvPr>
            <p:cNvSpPr txBox="1"/>
            <p:nvPr/>
          </p:nvSpPr>
          <p:spPr>
            <a:xfrm>
              <a:off x="964338" y="2209796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01</a:t>
              </a:r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DFEABDD-84E6-4145-807B-EACA757B83C1}"/>
                </a:ext>
              </a:extLst>
            </p:cNvPr>
            <p:cNvSpPr txBox="1"/>
            <p:nvPr/>
          </p:nvSpPr>
          <p:spPr>
            <a:xfrm>
              <a:off x="679964" y="3079247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개발환경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9307E41-7AEE-4257-8F01-94BA0251C6CA}"/>
                </a:ext>
              </a:extLst>
            </p:cNvPr>
            <p:cNvSpPr txBox="1"/>
            <p:nvPr/>
          </p:nvSpPr>
          <p:spPr>
            <a:xfrm>
              <a:off x="1031310" y="348719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5F15175-BA71-4E0A-BC7F-6FFE9A25C6CC}"/>
                </a:ext>
              </a:extLst>
            </p:cNvPr>
            <p:cNvCxnSpPr/>
            <p:nvPr/>
          </p:nvCxnSpPr>
          <p:spPr>
            <a:xfrm>
              <a:off x="964338" y="2979233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4B9A3B-E422-4627-B55C-C674F2160CED}"/>
              </a:ext>
            </a:extLst>
          </p:cNvPr>
          <p:cNvGrpSpPr/>
          <p:nvPr/>
        </p:nvGrpSpPr>
        <p:grpSpPr>
          <a:xfrm>
            <a:off x="4093770" y="2582999"/>
            <a:ext cx="1415772" cy="1633885"/>
            <a:chOff x="2913511" y="2209796"/>
            <a:chExt cx="1415772" cy="163388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6296362-4E82-4FA4-80A3-5936B0722073}"/>
                </a:ext>
              </a:extLst>
            </p:cNvPr>
            <p:cNvSpPr txBox="1"/>
            <p:nvPr/>
          </p:nvSpPr>
          <p:spPr>
            <a:xfrm>
              <a:off x="3193475" y="2209796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76D5CD52-455D-4D18-B765-789F0A4C0168}"/>
                </a:ext>
              </a:extLst>
            </p:cNvPr>
            <p:cNvCxnSpPr/>
            <p:nvPr/>
          </p:nvCxnSpPr>
          <p:spPr>
            <a:xfrm>
              <a:off x="3222849" y="2979237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B842BEE-8654-4C3A-B160-B6FFF9E21BA7}"/>
                </a:ext>
              </a:extLst>
            </p:cNvPr>
            <p:cNvSpPr txBox="1"/>
            <p:nvPr/>
          </p:nvSpPr>
          <p:spPr>
            <a:xfrm>
              <a:off x="2913511" y="306971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설계과정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CC70A0-730A-4FB8-A736-188AF6235424}"/>
                </a:ext>
              </a:extLst>
            </p:cNvPr>
            <p:cNvSpPr txBox="1"/>
            <p:nvPr/>
          </p:nvSpPr>
          <p:spPr>
            <a:xfrm>
              <a:off x="2944675" y="353590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7D3363-E447-4F82-A909-AEDC1F1FBF3A}"/>
              </a:ext>
            </a:extLst>
          </p:cNvPr>
          <p:cNvGrpSpPr/>
          <p:nvPr/>
        </p:nvGrpSpPr>
        <p:grpSpPr>
          <a:xfrm>
            <a:off x="8339453" y="2582999"/>
            <a:ext cx="1776448" cy="1690919"/>
            <a:chOff x="5494223" y="2209798"/>
            <a:chExt cx="1776448" cy="169091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814A79C-B887-4142-B36E-28F8993F63F6}"/>
                </a:ext>
              </a:extLst>
            </p:cNvPr>
            <p:cNvSpPr txBox="1"/>
            <p:nvPr/>
          </p:nvSpPr>
          <p:spPr>
            <a:xfrm>
              <a:off x="5819993" y="2209798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34AB0365-2A4D-4C70-881C-FEC4C4D11590}"/>
                </a:ext>
              </a:extLst>
            </p:cNvPr>
            <p:cNvCxnSpPr/>
            <p:nvPr/>
          </p:nvCxnSpPr>
          <p:spPr>
            <a:xfrm>
              <a:off x="5895333" y="2979237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FCE01EA-C4FF-411F-91F3-6E66E5282831}"/>
                </a:ext>
              </a:extLst>
            </p:cNvPr>
            <p:cNvSpPr txBox="1"/>
            <p:nvPr/>
          </p:nvSpPr>
          <p:spPr>
            <a:xfrm>
              <a:off x="5494223" y="3069720"/>
              <a:ext cx="17764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개선사항 </a:t>
              </a:r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&amp;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      </a:t>
              </a:r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결론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C45EC6-CCBC-4268-B08A-C03D12D1F285}"/>
              </a:ext>
            </a:extLst>
          </p:cNvPr>
          <p:cNvGrpSpPr/>
          <p:nvPr/>
        </p:nvGrpSpPr>
        <p:grpSpPr>
          <a:xfrm>
            <a:off x="6165175" y="2582999"/>
            <a:ext cx="1653017" cy="2096507"/>
            <a:chOff x="7440613" y="2209797"/>
            <a:chExt cx="1653017" cy="209650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3FDE61B-2B2E-4BBA-A006-7CD9144757DD}"/>
                </a:ext>
              </a:extLst>
            </p:cNvPr>
            <p:cNvCxnSpPr/>
            <p:nvPr/>
          </p:nvCxnSpPr>
          <p:spPr>
            <a:xfrm>
              <a:off x="7901281" y="2979234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AF271CC-8C9F-4575-9B01-536D87919824}"/>
                </a:ext>
              </a:extLst>
            </p:cNvPr>
            <p:cNvSpPr txBox="1"/>
            <p:nvPr/>
          </p:nvSpPr>
          <p:spPr>
            <a:xfrm>
              <a:off x="7862809" y="2209797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01FD8C9-365F-4AB8-84C6-F92635E7BFBB}"/>
                </a:ext>
              </a:extLst>
            </p:cNvPr>
            <p:cNvSpPr txBox="1"/>
            <p:nvPr/>
          </p:nvSpPr>
          <p:spPr>
            <a:xfrm>
              <a:off x="7440613" y="3066522"/>
              <a:ext cx="1653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Api</a:t>
              </a:r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목록 </a:t>
              </a:r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&amp;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    </a:t>
              </a:r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결과물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6AA7108-236F-406B-952C-8C21CBE18681}"/>
                </a:ext>
              </a:extLst>
            </p:cNvPr>
            <p:cNvSpPr txBox="1"/>
            <p:nvPr/>
          </p:nvSpPr>
          <p:spPr>
            <a:xfrm>
              <a:off x="7755289" y="3998527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7341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470EEE-6322-4350-B70D-1921BF75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3227266" y="2828835"/>
            <a:ext cx="5737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01.</a:t>
            </a:r>
            <a:r>
              <a:rPr lang="ko-KR" altLang="en-US" sz="7200" b="1" dirty="0">
                <a:solidFill>
                  <a:schemeClr val="bg1"/>
                </a:solidFill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1398394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1538274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159480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B3B1FE-5EE1-446B-988E-863C81AEB181}"/>
              </a:ext>
            </a:extLst>
          </p:cNvPr>
          <p:cNvGrpSpPr/>
          <p:nvPr/>
        </p:nvGrpSpPr>
        <p:grpSpPr>
          <a:xfrm>
            <a:off x="4" y="562639"/>
            <a:ext cx="1785731" cy="482400"/>
            <a:chOff x="0" y="1046280"/>
            <a:chExt cx="1785731" cy="4824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7A25D18-0F1E-4239-9314-B51E3E43678A}"/>
                </a:ext>
              </a:extLst>
            </p:cNvPr>
            <p:cNvSpPr/>
            <p:nvPr/>
          </p:nvSpPr>
          <p:spPr>
            <a:xfrm>
              <a:off x="0" y="1046280"/>
              <a:ext cx="1785731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FEE18A-A8B6-4479-BA5D-025BB9B51890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719D75-42AB-4F07-AA7A-8863F0051CAA}"/>
                </a:ext>
              </a:extLst>
            </p:cNvPr>
            <p:cNvSpPr txBox="1"/>
            <p:nvPr/>
          </p:nvSpPr>
          <p:spPr>
            <a:xfrm>
              <a:off x="561832" y="113677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개발환경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BDEAB7-F2C7-416E-9C0C-1C98DE1E5D90}"/>
              </a:ext>
            </a:extLst>
          </p:cNvPr>
          <p:cNvGrpSpPr/>
          <p:nvPr/>
        </p:nvGrpSpPr>
        <p:grpSpPr>
          <a:xfrm>
            <a:off x="1248993" y="1820118"/>
            <a:ext cx="10503655" cy="3217763"/>
            <a:chOff x="1361728" y="1271683"/>
            <a:chExt cx="10503655" cy="32177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9F56055-992C-4B07-A31C-F23DFAEAE6BD}"/>
                </a:ext>
              </a:extLst>
            </p:cNvPr>
            <p:cNvGrpSpPr/>
            <p:nvPr/>
          </p:nvGrpSpPr>
          <p:grpSpPr>
            <a:xfrm>
              <a:off x="8948557" y="2563966"/>
              <a:ext cx="2916826" cy="1730068"/>
              <a:chOff x="6998285" y="175076"/>
              <a:chExt cx="2916826" cy="1730068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19225287-EBBA-41BA-9E44-DAA3515BB7EE}"/>
                  </a:ext>
                </a:extLst>
              </p:cNvPr>
              <p:cNvSpPr/>
              <p:nvPr/>
            </p:nvSpPr>
            <p:spPr>
              <a:xfrm>
                <a:off x="9456947" y="273192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D240173-79C8-48A0-8A1E-8011356E869B}"/>
                  </a:ext>
                </a:extLst>
              </p:cNvPr>
              <p:cNvSpPr/>
              <p:nvPr/>
            </p:nvSpPr>
            <p:spPr>
              <a:xfrm>
                <a:off x="6998285" y="551381"/>
                <a:ext cx="2916826" cy="1353763"/>
              </a:xfrm>
              <a:prstGeom prst="rect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F8B1F6F-969E-4BC4-89EE-D357BC9164ED}"/>
                  </a:ext>
                </a:extLst>
              </p:cNvPr>
              <p:cNvGrpSpPr/>
              <p:nvPr/>
            </p:nvGrpSpPr>
            <p:grpSpPr>
              <a:xfrm>
                <a:off x="7372795" y="175076"/>
                <a:ext cx="1632885" cy="461665"/>
                <a:chOff x="8784762" y="1860495"/>
                <a:chExt cx="4805789" cy="1162282"/>
              </a:xfrm>
              <a:solidFill>
                <a:srgbClr val="CC0000"/>
              </a:solidFill>
            </p:grpSpPr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39BE26C6-0DC4-49BF-A00F-33A211B7FFB5}"/>
                    </a:ext>
                  </a:extLst>
                </p:cNvPr>
                <p:cNvCxnSpPr/>
                <p:nvPr/>
              </p:nvCxnSpPr>
              <p:spPr>
                <a:xfrm flipH="1" flipV="1">
                  <a:off x="8784762" y="2203120"/>
                  <a:ext cx="1395415" cy="12443"/>
                </a:xfrm>
                <a:prstGeom prst="line">
                  <a:avLst/>
                </a:prstGeom>
                <a:grpFill/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7976DE-36CF-421D-A9CA-C314AC9CEA82}"/>
                    </a:ext>
                  </a:extLst>
                </p:cNvPr>
                <p:cNvSpPr txBox="1"/>
                <p:nvPr/>
              </p:nvSpPr>
              <p:spPr>
                <a:xfrm>
                  <a:off x="9852670" y="1860495"/>
                  <a:ext cx="3737881" cy="116228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    DB</a:t>
                  </a:r>
                </a:p>
              </p:txBody>
            </p:sp>
          </p:grp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6A2FBB-289A-48F0-8A33-855F98819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7760" y="3298390"/>
              <a:ext cx="1977128" cy="538218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46DDD78-22B8-4048-B5D9-C9EEB85141D5}"/>
                </a:ext>
              </a:extLst>
            </p:cNvPr>
            <p:cNvGrpSpPr/>
            <p:nvPr/>
          </p:nvGrpSpPr>
          <p:grpSpPr>
            <a:xfrm>
              <a:off x="5149623" y="2491740"/>
              <a:ext cx="2916825" cy="1997182"/>
              <a:chOff x="7620343" y="4223384"/>
              <a:chExt cx="2916825" cy="1997182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28FCE182-D771-401F-BE6A-24B279CEB561}"/>
                  </a:ext>
                </a:extLst>
              </p:cNvPr>
              <p:cNvSpPr/>
              <p:nvPr/>
            </p:nvSpPr>
            <p:spPr>
              <a:xfrm>
                <a:off x="7620343" y="4607483"/>
                <a:ext cx="2916825" cy="1613083"/>
              </a:xfrm>
              <a:prstGeom prst="rect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9B598361-4761-4161-AA18-B68FA88F81D1}"/>
                  </a:ext>
                </a:extLst>
              </p:cNvPr>
              <p:cNvGrpSpPr/>
              <p:nvPr/>
            </p:nvGrpSpPr>
            <p:grpSpPr>
              <a:xfrm>
                <a:off x="7620343" y="4223384"/>
                <a:ext cx="2916825" cy="461665"/>
                <a:chOff x="7682528" y="1840873"/>
                <a:chExt cx="8584587" cy="1162282"/>
              </a:xfrm>
              <a:solidFill>
                <a:srgbClr val="CC0000"/>
              </a:solidFill>
            </p:grpSpPr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1096FBF1-9B62-4949-BD70-34F0C1F0389F}"/>
                    </a:ext>
                  </a:extLst>
                </p:cNvPr>
                <p:cNvCxnSpPr/>
                <p:nvPr/>
              </p:nvCxnSpPr>
              <p:spPr>
                <a:xfrm flipH="1" flipV="1">
                  <a:off x="8784762" y="2203120"/>
                  <a:ext cx="1395415" cy="12443"/>
                </a:xfrm>
                <a:prstGeom prst="line">
                  <a:avLst/>
                </a:prstGeom>
                <a:grpFill/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C34B68E2-1A89-4E91-96D9-D890FC9CA33B}"/>
                    </a:ext>
                  </a:extLst>
                </p:cNvPr>
                <p:cNvSpPr txBox="1"/>
                <p:nvPr/>
              </p:nvSpPr>
              <p:spPr>
                <a:xfrm>
                  <a:off x="7682528" y="1840873"/>
                  <a:ext cx="8584587" cy="116228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Backend API Server</a:t>
                  </a:r>
                </a:p>
              </p:txBody>
            </p:sp>
          </p:grpSp>
        </p:grpSp>
        <p:pic>
          <p:nvPicPr>
            <p:cNvPr id="70" name="Picture 2" descr="ê´ë ¨ ì´ë¯¸ì§">
              <a:extLst>
                <a:ext uri="{FF2B5EF4-FFF2-40B4-BE49-F238E27FC236}">
                  <a16:creationId xmlns:a16="http://schemas.microsoft.com/office/drawing/2014/main" id="{916B753B-01C8-4D3C-8140-FF5C80A520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46"/>
            <a:stretch/>
          </p:blipFill>
          <p:spPr bwMode="auto">
            <a:xfrm>
              <a:off x="5524134" y="3267815"/>
              <a:ext cx="848396" cy="829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372451-AB0A-4C04-8532-E1F4C436CB2E}"/>
                </a:ext>
              </a:extLst>
            </p:cNvPr>
            <p:cNvSpPr/>
            <p:nvPr/>
          </p:nvSpPr>
          <p:spPr>
            <a:xfrm>
              <a:off x="6402502" y="3357078"/>
              <a:ext cx="16339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Spring boot</a:t>
              </a:r>
            </a:p>
            <a:p>
              <a:r>
                <a:rPr lang="en-US" altLang="ko-KR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(1.5.2 version)</a:t>
              </a:r>
              <a:endPara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ECD805-54BB-42D5-8BEF-045A0EFAB2FF}"/>
                </a:ext>
              </a:extLst>
            </p:cNvPr>
            <p:cNvGrpSpPr/>
            <p:nvPr/>
          </p:nvGrpSpPr>
          <p:grpSpPr>
            <a:xfrm>
              <a:off x="1361728" y="2492264"/>
              <a:ext cx="2987367" cy="1997182"/>
              <a:chOff x="1361728" y="2492264"/>
              <a:chExt cx="2987367" cy="199718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CE54F02-56A4-4D28-9DF7-5F7EAD43A167}"/>
                  </a:ext>
                </a:extLst>
              </p:cNvPr>
              <p:cNvGrpSpPr/>
              <p:nvPr/>
            </p:nvGrpSpPr>
            <p:grpSpPr>
              <a:xfrm>
                <a:off x="1361728" y="2492264"/>
                <a:ext cx="2916825" cy="1997182"/>
                <a:chOff x="7620343" y="4223384"/>
                <a:chExt cx="2916825" cy="1997182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3788977-1CFF-447E-A8E5-7416E4275B92}"/>
                    </a:ext>
                  </a:extLst>
                </p:cNvPr>
                <p:cNvSpPr/>
                <p:nvPr/>
              </p:nvSpPr>
              <p:spPr>
                <a:xfrm>
                  <a:off x="7620343" y="4607483"/>
                  <a:ext cx="2916825" cy="1613083"/>
                </a:xfrm>
                <a:prstGeom prst="rect">
                  <a:avLst/>
                </a:prstGeom>
                <a:noFill/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16EB671-F89D-4342-9D6E-7DB98DC1688B}"/>
                    </a:ext>
                  </a:extLst>
                </p:cNvPr>
                <p:cNvGrpSpPr/>
                <p:nvPr/>
              </p:nvGrpSpPr>
              <p:grpSpPr>
                <a:xfrm>
                  <a:off x="7620343" y="4223384"/>
                  <a:ext cx="2916825" cy="461665"/>
                  <a:chOff x="7682528" y="1840873"/>
                  <a:chExt cx="8584587" cy="1162282"/>
                </a:xfrm>
                <a:solidFill>
                  <a:srgbClr val="CC0000"/>
                </a:solidFill>
              </p:grpSpPr>
              <p:cxnSp>
                <p:nvCxnSpPr>
                  <p:cNvPr id="82" name="직선 연결선 81">
                    <a:extLst>
                      <a:ext uri="{FF2B5EF4-FFF2-40B4-BE49-F238E27FC236}">
                        <a16:creationId xmlns:a16="http://schemas.microsoft.com/office/drawing/2014/main" id="{017AC0BB-0E67-4B99-B778-DCD555F66EF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8784762" y="2203120"/>
                    <a:ext cx="1395415" cy="12443"/>
                  </a:xfrm>
                  <a:prstGeom prst="line">
                    <a:avLst/>
                  </a:prstGeom>
                  <a:grpFill/>
                  <a:ln w="190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A8DBDA34-F730-4264-92EC-718D7DC034D8}"/>
                      </a:ext>
                    </a:extLst>
                  </p:cNvPr>
                  <p:cNvSpPr txBox="1"/>
                  <p:nvPr/>
                </p:nvSpPr>
                <p:spPr>
                  <a:xfrm>
                    <a:off x="7682528" y="1840873"/>
                    <a:ext cx="8584587" cy="1162282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   Frontend Server</a:t>
                    </a:r>
                  </a:p>
                </p:txBody>
              </p:sp>
            </p:grpSp>
          </p:grpSp>
          <p:pic>
            <p:nvPicPr>
              <p:cNvPr id="74" name="Picture 2" descr="ê´ë ¨ ì´ë¯¸ì§">
                <a:extLst>
                  <a:ext uri="{FF2B5EF4-FFF2-40B4-BE49-F238E27FC236}">
                    <a16:creationId xmlns:a16="http://schemas.microsoft.com/office/drawing/2014/main" id="{11238FC1-4419-48EC-81DF-3FD7C5AC44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46"/>
              <a:stretch/>
            </p:blipFill>
            <p:spPr bwMode="auto">
              <a:xfrm>
                <a:off x="1634867" y="3232191"/>
                <a:ext cx="848396" cy="829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968A68E-4804-4EEB-AF66-07EE191EBC8E}"/>
                  </a:ext>
                </a:extLst>
              </p:cNvPr>
              <p:cNvSpPr/>
              <p:nvPr/>
            </p:nvSpPr>
            <p:spPr>
              <a:xfrm>
                <a:off x="2521351" y="3155487"/>
                <a:ext cx="182774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Spring Java </a:t>
                </a:r>
              </a:p>
              <a:p>
                <a:r>
                  <a:rPr lang="en-US" altLang="ko-KR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Config </a:t>
                </a:r>
                <a:r>
                  <a: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설정</a:t>
                </a:r>
                <a:endParaRPr lang="en-US" altLang="ko-KR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r>
                  <a:rPr lang="en-US" altLang="ko-KR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en-US" altLang="ko-KR" dirty="0"/>
                  <a:t>web.xml </a:t>
                </a:r>
                <a:r>
                  <a:rPr lang="ko-KR" altLang="en-US" dirty="0"/>
                  <a:t>기반</a:t>
                </a:r>
                <a:r>
                  <a:rPr lang="en-US" altLang="ko-KR" dirty="0"/>
                  <a:t>)</a:t>
                </a:r>
                <a:endParaRPr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AAF74EA-657D-4580-9555-955B350692D6}"/>
                </a:ext>
              </a:extLst>
            </p:cNvPr>
            <p:cNvCxnSpPr/>
            <p:nvPr/>
          </p:nvCxnSpPr>
          <p:spPr>
            <a:xfrm>
              <a:off x="4084320" y="3338028"/>
              <a:ext cx="1341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D0B056-3A8C-4962-ABC3-8854A391DB79}"/>
                </a:ext>
              </a:extLst>
            </p:cNvPr>
            <p:cNvSpPr txBox="1"/>
            <p:nvPr/>
          </p:nvSpPr>
          <p:spPr>
            <a:xfrm>
              <a:off x="3218900" y="1757871"/>
              <a:ext cx="3247310" cy="46166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oAuth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Token +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요청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URL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38A3984-B5C5-4FE0-8054-4FC78D29C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7344" y="2212484"/>
              <a:ext cx="0" cy="1125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81DB158-5D10-43FF-9CFF-B52C3682F1FE}"/>
                </a:ext>
              </a:extLst>
            </p:cNvPr>
            <p:cNvCxnSpPr>
              <a:cxnSpLocks/>
            </p:cNvCxnSpPr>
            <p:nvPr/>
          </p:nvCxnSpPr>
          <p:spPr>
            <a:xfrm>
              <a:off x="7816648" y="3357078"/>
              <a:ext cx="137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B18B71F-8978-4B7D-BB45-519AD0D38AD0}"/>
                </a:ext>
              </a:extLst>
            </p:cNvPr>
            <p:cNvCxnSpPr/>
            <p:nvPr/>
          </p:nvCxnSpPr>
          <p:spPr>
            <a:xfrm flipH="1">
              <a:off x="7816648" y="4096945"/>
              <a:ext cx="137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F82F03A-D060-4155-ABB6-D89E74A6E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320" y="4096945"/>
              <a:ext cx="1341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23BD18-5719-45AA-9B2C-CAA8443BDD8C}"/>
                </a:ext>
              </a:extLst>
            </p:cNvPr>
            <p:cNvSpPr txBox="1"/>
            <p:nvPr/>
          </p:nvSpPr>
          <p:spPr>
            <a:xfrm>
              <a:off x="3218900" y="1271683"/>
              <a:ext cx="1328716" cy="461665"/>
            </a:xfrm>
            <a:prstGeom prst="rect">
              <a:avLst/>
            </a:prstGeom>
            <a:solidFill>
              <a:srgbClr val="FE4E5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 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호출</a:t>
              </a:r>
              <a:endParaRPr lang="en-US" altLang="ko-KR" sz="24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79772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971A3A-3682-4CC5-8DA5-90312D2E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3283368" y="2828835"/>
            <a:ext cx="5625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02. </a:t>
            </a:r>
            <a:r>
              <a:rPr lang="ko-KR" altLang="en-US" sz="7200" b="1" dirty="0">
                <a:solidFill>
                  <a:schemeClr val="bg1"/>
                </a:solidFill>
              </a:rPr>
              <a:t>설계 과정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7C5ABA-47A9-409A-AEAF-0980FF50EDC1}"/>
              </a:ext>
            </a:extLst>
          </p:cNvPr>
          <p:cNvSpPr txBox="1"/>
          <p:nvPr/>
        </p:nvSpPr>
        <p:spPr>
          <a:xfrm>
            <a:off x="4118535" y="4030338"/>
            <a:ext cx="6145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en-US" altLang="ko-KR" sz="2400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Usecase</a:t>
            </a:r>
            <a:r>
              <a:rPr lang="en-US" altLang="ko-KR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storyboard, sequence, database</a:t>
            </a:r>
            <a:endParaRPr lang="ko-KR" altLang="en-US" sz="24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883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en-US" altLang="ko-KR" b="1" dirty="0" err="1">
                <a:solidFill>
                  <a:schemeClr val="bg1"/>
                </a:solidFill>
              </a:rPr>
              <a:t>usecase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3AFFB19D-5FF5-454A-BDD3-A7EAD6728A5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434666" y="2625636"/>
            <a:ext cx="5213048" cy="474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3" name="AutoShape 3">
            <a:extLst>
              <a:ext uri="{FF2B5EF4-FFF2-40B4-BE49-F238E27FC236}">
                <a16:creationId xmlns:a16="http://schemas.microsoft.com/office/drawing/2014/main" id="{6DDA81CF-A699-424E-980F-10893F0B9A4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166439" y="2662047"/>
            <a:ext cx="4074480" cy="402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F6FEDB-71E7-4B04-8947-81ADE0E7BF98}"/>
              </a:ext>
            </a:extLst>
          </p:cNvPr>
          <p:cNvGrpSpPr/>
          <p:nvPr/>
        </p:nvGrpSpPr>
        <p:grpSpPr>
          <a:xfrm>
            <a:off x="2544286" y="1269067"/>
            <a:ext cx="8300458" cy="5081333"/>
            <a:chOff x="2190346" y="729202"/>
            <a:chExt cx="8300458" cy="5081333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EC07C51-C4A5-4F3A-9E09-A43BA18C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9582" y="2314372"/>
              <a:ext cx="8221222" cy="3496163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F145A2B-F740-45AB-A815-47274701F755}"/>
                </a:ext>
              </a:extLst>
            </p:cNvPr>
            <p:cNvGrpSpPr/>
            <p:nvPr/>
          </p:nvGrpSpPr>
          <p:grpSpPr>
            <a:xfrm>
              <a:off x="2190346" y="729202"/>
              <a:ext cx="6476162" cy="2246678"/>
              <a:chOff x="2165085" y="936814"/>
              <a:chExt cx="6476162" cy="2246678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1792D8F1-738E-41B3-94A9-41E8E2F8F50E}"/>
                  </a:ext>
                </a:extLst>
              </p:cNvPr>
              <p:cNvGrpSpPr/>
              <p:nvPr/>
            </p:nvGrpSpPr>
            <p:grpSpPr>
              <a:xfrm>
                <a:off x="2165085" y="936814"/>
                <a:ext cx="6476162" cy="2246678"/>
                <a:chOff x="5404790" y="499356"/>
                <a:chExt cx="6476162" cy="2246678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2927D517-DFA9-4BE4-8951-2CF20F8D15C8}"/>
                    </a:ext>
                  </a:extLst>
                </p:cNvPr>
                <p:cNvGrpSpPr/>
                <p:nvPr/>
              </p:nvGrpSpPr>
              <p:grpSpPr>
                <a:xfrm>
                  <a:off x="5404790" y="620414"/>
                  <a:ext cx="1557106" cy="2125620"/>
                  <a:chOff x="5219595" y="345734"/>
                  <a:chExt cx="1557106" cy="2125620"/>
                </a:xfrm>
                <a:solidFill>
                  <a:schemeClr val="accent3">
                    <a:lumMod val="75000"/>
                  </a:schemeClr>
                </a:solidFill>
              </p:grpSpPr>
              <p:grpSp>
                <p:nvGrpSpPr>
                  <p:cNvPr id="168" name="그룹 167">
                    <a:extLst>
                      <a:ext uri="{FF2B5EF4-FFF2-40B4-BE49-F238E27FC236}">
                        <a16:creationId xmlns:a16="http://schemas.microsoft.com/office/drawing/2014/main" id="{F373E90E-ACF7-400C-AADD-90769987B88E}"/>
                      </a:ext>
                    </a:extLst>
                  </p:cNvPr>
                  <p:cNvGrpSpPr/>
                  <p:nvPr/>
                </p:nvGrpSpPr>
                <p:grpSpPr>
                  <a:xfrm>
                    <a:off x="5219595" y="345734"/>
                    <a:ext cx="1557106" cy="2125620"/>
                    <a:chOff x="1631875" y="1164871"/>
                    <a:chExt cx="1557106" cy="2125620"/>
                  </a:xfrm>
                  <a:grpFill/>
                </p:grpSpPr>
                <p:grpSp>
                  <p:nvGrpSpPr>
                    <p:cNvPr id="169" name="그룹 168">
                      <a:extLst>
                        <a:ext uri="{FF2B5EF4-FFF2-40B4-BE49-F238E27FC236}">
                          <a16:creationId xmlns:a16="http://schemas.microsoft.com/office/drawing/2014/main" id="{0C55959D-882B-4829-838A-5EBDA38EE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1875" y="1164871"/>
                      <a:ext cx="1557106" cy="2035135"/>
                      <a:chOff x="1414070" y="3528448"/>
                      <a:chExt cx="1557106" cy="2035135"/>
                    </a:xfrm>
                    <a:grpFill/>
                  </p:grpSpPr>
                  <p:cxnSp>
                    <p:nvCxnSpPr>
                      <p:cNvPr id="172" name="직선 연결선 171">
                        <a:extLst>
                          <a:ext uri="{FF2B5EF4-FFF2-40B4-BE49-F238E27FC236}">
                            <a16:creationId xmlns:a16="http://schemas.microsoft.com/office/drawing/2014/main" id="{638C12EB-553A-446F-AEA1-12AD04DC17D8}"/>
                          </a:ext>
                        </a:extLst>
                      </p:cNvPr>
                      <p:cNvCxnSpPr>
                        <a:cxnSpLocks/>
                        <a:stCxn id="135" idx="0"/>
                      </p:cNvCxnSpPr>
                      <p:nvPr/>
                    </p:nvCxnSpPr>
                    <p:spPr>
                      <a:xfrm flipH="1" flipV="1">
                        <a:off x="1414070" y="4228994"/>
                        <a:ext cx="729679" cy="1334589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chemeClr val="accent3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3" name="직선 연결선 172">
                        <a:extLst>
                          <a:ext uri="{FF2B5EF4-FFF2-40B4-BE49-F238E27FC236}">
                            <a16:creationId xmlns:a16="http://schemas.microsoft.com/office/drawing/2014/main" id="{49E0FE1F-C083-43B8-9415-3C8C9F73FCC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1575761" y="3528448"/>
                        <a:ext cx="1395415" cy="12443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chemeClr val="bg1">
                            <a:lumMod val="9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70" name="타원 169">
                      <a:extLst>
                        <a:ext uri="{FF2B5EF4-FFF2-40B4-BE49-F238E27FC236}">
                          <a16:creationId xmlns:a16="http://schemas.microsoft.com/office/drawing/2014/main" id="{80BF042C-291E-4EAE-B3D7-1CA5EA02BE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5109" y="3125391"/>
                      <a:ext cx="165100" cy="165100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cxnSp>
                <p:nvCxnSpPr>
                  <p:cNvPr id="178" name="직선 연결선 177">
                    <a:extLst>
                      <a:ext uri="{FF2B5EF4-FFF2-40B4-BE49-F238E27FC236}">
                        <a16:creationId xmlns:a16="http://schemas.microsoft.com/office/drawing/2014/main" id="{AEA7AF80-8FAA-4C23-8DB6-34FE4F52DF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9595" y="772785"/>
                    <a:ext cx="627267" cy="265140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" name="그룹 178">
                  <a:extLst>
                    <a:ext uri="{FF2B5EF4-FFF2-40B4-BE49-F238E27FC236}">
                      <a16:creationId xmlns:a16="http://schemas.microsoft.com/office/drawing/2014/main" id="{6BD53FE5-E8D6-4FB4-8BA0-08FC18B90E43}"/>
                    </a:ext>
                  </a:extLst>
                </p:cNvPr>
                <p:cNvGrpSpPr/>
                <p:nvPr/>
              </p:nvGrpSpPr>
              <p:grpSpPr>
                <a:xfrm>
                  <a:off x="6048023" y="499356"/>
                  <a:ext cx="5832929" cy="1069895"/>
                  <a:chOff x="1589407" y="-1250384"/>
                  <a:chExt cx="31642323" cy="5958491"/>
                </a:xfrm>
              </p:grpSpPr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D4CBDD00-8DD6-49A8-935C-B4B94C5FA68B}"/>
                      </a:ext>
                    </a:extLst>
                  </p:cNvPr>
                  <p:cNvSpPr/>
                  <p:nvPr/>
                </p:nvSpPr>
                <p:spPr>
                  <a:xfrm>
                    <a:off x="1589407" y="-1250384"/>
                    <a:ext cx="31642323" cy="5958491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4">
                        <a:lumMod val="5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82" name="직선 연결선 181">
                    <a:extLst>
                      <a:ext uri="{FF2B5EF4-FFF2-40B4-BE49-F238E27FC236}">
                        <a16:creationId xmlns:a16="http://schemas.microsoft.com/office/drawing/2014/main" id="{537D215A-63F0-422C-B71F-7A5CDEBA0E45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995939" y="927898"/>
                    <a:ext cx="1395415" cy="12442"/>
                  </a:xfrm>
                  <a:prstGeom prst="line">
                    <a:avLst/>
                  </a:prstGeom>
                  <a:solidFill>
                    <a:srgbClr val="CC0000"/>
                  </a:solidFill>
                  <a:ln w="190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AB7A3FD-6E0C-4DDD-BFE9-4411924D224F}"/>
                  </a:ext>
                </a:extLst>
              </p:cNvPr>
              <p:cNvSpPr txBox="1"/>
              <p:nvPr/>
            </p:nvSpPr>
            <p:spPr>
              <a:xfrm>
                <a:off x="2973419" y="1251771"/>
                <a:ext cx="5403073" cy="397304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err="1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Usecase</a:t>
                </a:r>
                <a:r>
                  <a:rPr lang="ko-KR" altLang="en-US" sz="2000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기본적으로 필요한 기능들만 간단하게 설계 </a:t>
                </a:r>
                <a:endPara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97857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3AFFB19D-5FF5-454A-BDD3-A7EAD6728A5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434666" y="2625636"/>
            <a:ext cx="5213048" cy="474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3" name="AutoShape 3">
            <a:extLst>
              <a:ext uri="{FF2B5EF4-FFF2-40B4-BE49-F238E27FC236}">
                <a16:creationId xmlns:a16="http://schemas.microsoft.com/office/drawing/2014/main" id="{6DDA81CF-A699-424E-980F-10893F0B9A4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203015" y="2654158"/>
            <a:ext cx="4074480" cy="402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145A2B-F740-45AB-A815-47274701F755}"/>
              </a:ext>
            </a:extLst>
          </p:cNvPr>
          <p:cNvGrpSpPr/>
          <p:nvPr/>
        </p:nvGrpSpPr>
        <p:grpSpPr>
          <a:xfrm>
            <a:off x="2190346" y="729202"/>
            <a:ext cx="4161686" cy="2246678"/>
            <a:chOff x="2165085" y="936814"/>
            <a:chExt cx="4161686" cy="224667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792D8F1-738E-41B3-94A9-41E8E2F8F50E}"/>
                </a:ext>
              </a:extLst>
            </p:cNvPr>
            <p:cNvGrpSpPr/>
            <p:nvPr/>
          </p:nvGrpSpPr>
          <p:grpSpPr>
            <a:xfrm>
              <a:off x="2165085" y="936814"/>
              <a:ext cx="4161686" cy="2246678"/>
              <a:chOff x="5404790" y="499356"/>
              <a:chExt cx="4161686" cy="224667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927D517-DFA9-4BE4-8951-2CF20F8D15C8}"/>
                  </a:ext>
                </a:extLst>
              </p:cNvPr>
              <p:cNvGrpSpPr/>
              <p:nvPr/>
            </p:nvGrpSpPr>
            <p:grpSpPr>
              <a:xfrm>
                <a:off x="5404790" y="620414"/>
                <a:ext cx="1557106" cy="2125620"/>
                <a:chOff x="5219595" y="345734"/>
                <a:chExt cx="1557106" cy="2125620"/>
              </a:xfrm>
              <a:solidFill>
                <a:schemeClr val="accent3">
                  <a:lumMod val="75000"/>
                </a:schemeClr>
              </a:solidFill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F373E90E-ACF7-400C-AADD-90769987B88E}"/>
                    </a:ext>
                  </a:extLst>
                </p:cNvPr>
                <p:cNvGrpSpPr/>
                <p:nvPr/>
              </p:nvGrpSpPr>
              <p:grpSpPr>
                <a:xfrm>
                  <a:off x="5219595" y="345734"/>
                  <a:ext cx="1557106" cy="2125620"/>
                  <a:chOff x="1631875" y="1164871"/>
                  <a:chExt cx="1557106" cy="2125620"/>
                </a:xfrm>
                <a:grpFill/>
              </p:grpSpPr>
              <p:grpSp>
                <p:nvGrpSpPr>
                  <p:cNvPr id="169" name="그룹 168">
                    <a:extLst>
                      <a:ext uri="{FF2B5EF4-FFF2-40B4-BE49-F238E27FC236}">
                        <a16:creationId xmlns:a16="http://schemas.microsoft.com/office/drawing/2014/main" id="{0C55959D-882B-4829-838A-5EBDA38EE48E}"/>
                      </a:ext>
                    </a:extLst>
                  </p:cNvPr>
                  <p:cNvGrpSpPr/>
                  <p:nvPr/>
                </p:nvGrpSpPr>
                <p:grpSpPr>
                  <a:xfrm>
                    <a:off x="1631875" y="1164871"/>
                    <a:ext cx="1557106" cy="2035135"/>
                    <a:chOff x="1414070" y="3528448"/>
                    <a:chExt cx="1557106" cy="2035135"/>
                  </a:xfrm>
                  <a:grpFill/>
                </p:grpSpPr>
                <p:cxnSp>
                  <p:nvCxnSpPr>
                    <p:cNvPr id="172" name="직선 연결선 171">
                      <a:extLst>
                        <a:ext uri="{FF2B5EF4-FFF2-40B4-BE49-F238E27FC236}">
                          <a16:creationId xmlns:a16="http://schemas.microsoft.com/office/drawing/2014/main" id="{638C12EB-553A-446F-AEA1-12AD04DC17D8}"/>
                        </a:ext>
                      </a:extLst>
                    </p:cNvPr>
                    <p:cNvCxnSpPr>
                      <a:cxnSpLocks/>
                      <a:stCxn id="135" idx="0"/>
                    </p:cNvCxnSpPr>
                    <p:nvPr/>
                  </p:nvCxnSpPr>
                  <p:spPr>
                    <a:xfrm flipH="1" flipV="1">
                      <a:off x="1414070" y="4228994"/>
                      <a:ext cx="729679" cy="1334589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직선 연결선 172">
                      <a:extLst>
                        <a:ext uri="{FF2B5EF4-FFF2-40B4-BE49-F238E27FC236}">
                          <a16:creationId xmlns:a16="http://schemas.microsoft.com/office/drawing/2014/main" id="{49E0FE1F-C083-43B8-9415-3C8C9F73FCCD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1575761" y="3528448"/>
                      <a:ext cx="1395415" cy="12443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0" name="타원 169">
                    <a:extLst>
                      <a:ext uri="{FF2B5EF4-FFF2-40B4-BE49-F238E27FC236}">
                        <a16:creationId xmlns:a16="http://schemas.microsoft.com/office/drawing/2014/main" id="{80BF042C-291E-4EAE-B3D7-1CA5EA02BE66}"/>
                      </a:ext>
                    </a:extLst>
                  </p:cNvPr>
                  <p:cNvSpPr/>
                  <p:nvPr/>
                </p:nvSpPr>
                <p:spPr>
                  <a:xfrm>
                    <a:off x="2275109" y="3125391"/>
                    <a:ext cx="165100" cy="1651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AEA7AF80-8FAA-4C23-8DB6-34FE4F52D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9595" y="772785"/>
                  <a:ext cx="627267" cy="265140"/>
                </a:xfrm>
                <a:prstGeom prst="line">
                  <a:avLst/>
                </a:prstGeom>
                <a:grpFill/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6BD53FE5-E8D6-4FB4-8BA0-08FC18B90E43}"/>
                  </a:ext>
                </a:extLst>
              </p:cNvPr>
              <p:cNvGrpSpPr/>
              <p:nvPr/>
            </p:nvGrpSpPr>
            <p:grpSpPr>
              <a:xfrm>
                <a:off x="6048024" y="499356"/>
                <a:ext cx="3518452" cy="1069895"/>
                <a:chOff x="1589412" y="-1250384"/>
                <a:chExt cx="19086808" cy="5958491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D4CBDD00-8DD6-49A8-935C-B4B94C5FA68B}"/>
                    </a:ext>
                  </a:extLst>
                </p:cNvPr>
                <p:cNvSpPr/>
                <p:nvPr/>
              </p:nvSpPr>
              <p:spPr>
                <a:xfrm>
                  <a:off x="1589412" y="-1250384"/>
                  <a:ext cx="19086808" cy="5958491"/>
                </a:xfrm>
                <a:prstGeom prst="rect">
                  <a:avLst/>
                </a:prstGeom>
                <a:noFill/>
                <a:ln w="38100">
                  <a:solidFill>
                    <a:schemeClr val="accent4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537D215A-63F0-422C-B71F-7A5CDEBA0E45}"/>
                    </a:ext>
                  </a:extLst>
                </p:cNvPr>
                <p:cNvCxnSpPr/>
                <p:nvPr/>
              </p:nvCxnSpPr>
              <p:spPr>
                <a:xfrm flipH="1" flipV="1">
                  <a:off x="1995939" y="927898"/>
                  <a:ext cx="1395415" cy="12442"/>
                </a:xfrm>
                <a:prstGeom prst="line">
                  <a:avLst/>
                </a:prstGeom>
                <a:solidFill>
                  <a:srgbClr val="CC00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B7A3FD-6E0C-4DDD-BFE9-4411924D224F}"/>
                </a:ext>
              </a:extLst>
            </p:cNvPr>
            <p:cNvSpPr txBox="1"/>
            <p:nvPr/>
          </p:nvSpPr>
          <p:spPr>
            <a:xfrm>
              <a:off x="2973420" y="1251771"/>
              <a:ext cx="3097320" cy="40011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사용자와 관리자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Storyboard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4D2EC5F-6F2B-4C79-8C07-E7CDD2CF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44" y="1980553"/>
            <a:ext cx="2533650" cy="4524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6B63E2-3A5D-41C1-8EAC-19BD4C15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373" y="2158774"/>
            <a:ext cx="2292629" cy="43461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BF24DA-A7C2-40D4-9D94-95E3F2A94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77" y="1585214"/>
            <a:ext cx="2951777" cy="4821987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505D0D4-742C-4845-B024-9AC4F699E35F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EB2DEF6-BB61-4AA2-A2EF-3F5659D7F9E0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175BD9-A828-4C9E-A80E-2A53FD86FB2E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B821FC-305B-4D15-A0FE-B81A61A45294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ADB189-9B5E-430A-91AE-26A99ACF3D20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C14369-D2A7-410F-991E-E59B22C7A394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F6F860-B3F5-4CAE-94A4-4438D1A47E37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EA5BFA7-FD2C-4B2D-92B3-23FBC6C68799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9860D8-6CF7-42D0-8352-D9CFFC774BC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3BBB55-442F-419E-8467-5E9CF7C4CED1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D4F2D1A-A5EF-4C1A-B54B-21CB1FF03CF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E151DC2-7053-4301-9F2D-B398CA539B23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A5ABAB1-888E-4844-9AFE-0246CF505593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10F4B45-F3C3-4E40-A4CB-6E2EE3C75CD7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A0C2C77-963E-4CE6-A052-1B06C1A1EC28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6D676C9-A46B-4A1D-9C26-8A5F2C251C71}"/>
              </a:ext>
            </a:extLst>
          </p:cNvPr>
          <p:cNvSpPr txBox="1"/>
          <p:nvPr/>
        </p:nvSpPr>
        <p:spPr>
          <a:xfrm>
            <a:off x="561836" y="1082494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storyboard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5369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87BBB7-0A27-411D-A295-AE762C6E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772" y="870966"/>
            <a:ext cx="9235059" cy="539895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21D2A2E-1AB4-40AA-AAA9-2336F79EB434}"/>
              </a:ext>
            </a:extLst>
          </p:cNvPr>
          <p:cNvSpPr/>
          <p:nvPr/>
        </p:nvSpPr>
        <p:spPr>
          <a:xfrm>
            <a:off x="7120128" y="2907408"/>
            <a:ext cx="914400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856AD97-BDAF-41F9-B615-CAA81F76105D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27EC031-7454-4A22-AB6F-79373D91EDFB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83115A1-D273-43A1-A4EA-F6558552AB42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979818-A86C-4785-A0DD-446DCC957F2D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C6A313-19D7-4963-A480-31AA234B6E16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EE71CC-B6D7-4BA9-B0A0-10F95B2C02E3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517DC30-D790-4D23-BA55-AAD0DF388458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B06C0A-5EF4-4104-8039-FA72E82619CA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5748E0-593B-43E5-96D1-CFB07BFD7873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85AB54C-E18D-4041-8A89-35CA7ADC091F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3C4953-F702-4E50-8334-A2156F65E632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1FDC62E-5BD9-4197-A74A-CBCB7A0B3FCB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9DCAE3C-8749-41AD-B501-A089F1E9BC99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5C43A2-6C6B-493E-8E59-5325BEE48F3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7E293C-FCC7-4987-B3FD-F3DA7029D5F3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3AF806A-FBDE-4FD6-A4DD-D374D5594255}"/>
              </a:ext>
            </a:extLst>
          </p:cNvPr>
          <p:cNvSpPr txBox="1"/>
          <p:nvPr/>
        </p:nvSpPr>
        <p:spPr>
          <a:xfrm>
            <a:off x="561836" y="1082494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en-US" altLang="ko-KR" b="1" dirty="0" err="1">
                <a:solidFill>
                  <a:schemeClr val="bg1"/>
                </a:solidFill>
              </a:rPr>
              <a:t>usecase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CC92654-A281-45A6-BF55-C006334BFE48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9A83F47-0A8E-4CC6-9BE1-2A4578902086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2A6FD4C-18A2-46D6-A2D0-485FE64CD7B9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75A68B-5B49-43E3-AA7F-1F77D8FD4361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3F9E469-5D56-4F88-9E0A-B9C7795ADDE2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379920-1BC5-49B4-85C7-D0600EEABCC5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6C630AE-1DAD-4838-A946-4815EB7F5755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7F61E3-ECC2-4A5B-AD54-DD95D8DF51DB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0DCE40-34E9-425C-B3AB-D9E873E2C95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E27595E-8989-44BE-93BF-CAEBFDB3C8E3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D849459-F694-42C3-A93B-FABE4F367337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40B2BBA-DE1B-4328-B29F-9499A078E30A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2896039-7990-4BBB-9E5B-67C1134B5602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44D11C2-A1BB-422F-A05E-D9D59A05C2C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0A46B2-801D-4B93-8B79-31938681FD5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B4FCCC6-EE64-4F14-88DB-C13154CEBAE5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2D41026-DE47-4E29-AC79-FC3E1DCF6358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78286A4-394D-49DE-8BAE-FFE48C2AA805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556DDA9-F69C-4708-AD88-E8F87042A701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A06731-FF2A-4397-8623-99EEF5AAAF2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74ECECD-22D1-4A3A-9A24-E98762F72D51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2C78B9-F515-497B-A525-229336206ADE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8C6D0AD-D505-4729-9196-2E7E24DC89D1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3CB60EE-728D-408C-B4F2-4EFC3BCEB779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47AA47C-C557-4181-ACD4-424FA80FBF7A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33BA34D-321C-4677-8236-CB8C0AF36270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AEDE5A4-EA1B-47F7-A5AD-59B60181A6FC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9D5E29A-161B-4E4D-9A65-82630E8B553C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557BBD2-3B04-4CBC-A9F8-E4C1382E37BC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A752234-F23B-4332-B840-5CF124006FEB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1F873C8-C059-40B3-8539-2AA6E81F3A4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6C918E5D-9457-4FB7-A2FD-B02BF75DA456}"/>
              </a:ext>
            </a:extLst>
          </p:cNvPr>
          <p:cNvSpPr txBox="1"/>
          <p:nvPr/>
        </p:nvSpPr>
        <p:spPr>
          <a:xfrm>
            <a:off x="561836" y="1082494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storyboard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701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715BF2-2A5F-4697-AABC-D8B70F29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57" y="1451826"/>
            <a:ext cx="10025807" cy="47636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A7647E-36AC-4E5F-A1E2-9403E10E2904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32E4A12-34BE-43EC-935A-44393892ACD8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496977-3B20-4901-9AF3-A4D3CD858033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401C0B-4730-4A86-84BE-FEEFF7555BD7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EB152C-01C5-4674-8D67-0FD7A0C1E504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799A4D-F4AC-453A-BCFC-978856FB0DE8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79D3D09-E445-41E2-9DA6-1B2AC70E354B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11CA87C-F5EA-46C1-96E0-1346A96D0D5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DBC31-1FB0-4E7D-BBBD-2D2FE3A4717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E3F0466-889E-4010-AFFB-654A52510327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1551881-20C0-4B17-8A75-D631AF9ED56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A048CC-1665-4373-8EF1-8FA163FF6E45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4686CAF-61D8-4FCB-878C-BF119A2316E9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9C03964-6FDB-4CB6-AF9D-5F3A080B748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7FDAFE-7968-4EA1-835B-40CA270C66F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10D3870-3DA3-4F21-A64C-50DC29021870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D5A62A0-8CCD-49A6-BAA1-4A0352340152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5FAAA4-1155-47B9-897A-269E9A883F71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4B743-00DF-4228-A1C1-E3B4A160AE35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4B957-6695-4A2F-922A-2FB59477D2D0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3B1074-52D6-4106-9349-42C7E5B5737E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16BD4-901E-440C-96DA-CE2EF416A813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F7DA63-6710-4B7A-905B-43A61827D9D0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469E0C3-5360-4D80-8181-1B68004927DA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BBAFF4-B3CF-449B-810A-2CCAE8E7C87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12FD3CB-700B-4708-9A56-60D4C48D3960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57574D0-5F37-4B9C-AA4A-E2AF704C3C48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44679C-947E-4D57-97B0-7EDF8621D5A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E92881B-A206-45BF-B981-C3CC99A7CAD6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E3ECCAE-55A0-4D84-BDD3-1E88E52C064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BF691C6-91B7-4835-94D4-BDFC17617FD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A8FB37A-6242-4771-8865-89416749B9DA}"/>
              </a:ext>
            </a:extLst>
          </p:cNvPr>
          <p:cNvSpPr txBox="1"/>
          <p:nvPr/>
        </p:nvSpPr>
        <p:spPr>
          <a:xfrm>
            <a:off x="561836" y="1082494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storyboard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61060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63D97651-9F09-4B96-A8BE-BCF06120534C}" vid="{32553D14-C644-4D00-8AF9-F760326BB1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312</Words>
  <Application>Microsoft Office PowerPoint</Application>
  <PresentationFormat>와이드스크린</PresentationFormat>
  <Paragraphs>169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나눔스퀘어 ExtraBold</vt:lpstr>
      <vt:lpstr>KoPub돋움체 Light</vt:lpstr>
      <vt:lpstr>맑은 고딕</vt:lpstr>
      <vt:lpstr>나눔고딕</vt:lpstr>
      <vt:lpstr>Arial</vt:lpstr>
      <vt:lpstr>더페이스샵 잉크립퀴드체</vt:lpstr>
      <vt:lpstr>10X10 Bold</vt:lpstr>
      <vt:lpstr>배달의민족 주아</vt:lpstr>
      <vt:lpstr>10X10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정은</dc:creator>
  <cp:lastModifiedBy>이 정은</cp:lastModifiedBy>
  <cp:revision>77</cp:revision>
  <dcterms:created xsi:type="dcterms:W3CDTF">2018-11-22T11:34:03Z</dcterms:created>
  <dcterms:modified xsi:type="dcterms:W3CDTF">2019-08-20T02:38:20Z</dcterms:modified>
</cp:coreProperties>
</file>